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66" r:id="rId3"/>
    <p:sldId id="265" r:id="rId4"/>
    <p:sldId id="259" r:id="rId5"/>
    <p:sldId id="260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74"/>
  </p:normalViewPr>
  <p:slideViewPr>
    <p:cSldViewPr snapToGrid="0" snapToObjects="1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oster for a science event&#10;&#10;Description automatically generated">
            <a:extLst>
              <a:ext uri="{FF2B5EF4-FFF2-40B4-BE49-F238E27FC236}">
                <a16:creationId xmlns:a16="http://schemas.microsoft.com/office/drawing/2014/main" id="{5206C65D-485E-AD23-15BB-532538F2380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126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76177" y="1722489"/>
            <a:ext cx="10675087" cy="1956708"/>
          </a:xfrm>
        </p:spPr>
        <p:txBody>
          <a:bodyPr anchor="t" anchorCtr="0">
            <a:noAutofit/>
          </a:bodyPr>
          <a:lstStyle>
            <a:lvl1pPr algn="l" fontAlgn="t">
              <a:defRPr sz="60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6177" y="3695459"/>
            <a:ext cx="10675088" cy="748966"/>
          </a:xfrm>
        </p:spPr>
        <p:txBody>
          <a:bodyPr>
            <a:normAutofit/>
          </a:bodyPr>
          <a:lstStyle>
            <a:lvl1pPr marL="0" indent="0" algn="l">
              <a:buNone/>
              <a:defRPr sz="2600" baseline="0">
                <a:solidFill>
                  <a:schemeClr val="accent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8283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43806" y="1722489"/>
            <a:ext cx="10675087" cy="1956708"/>
          </a:xfrm>
        </p:spPr>
        <p:txBody>
          <a:bodyPr anchor="t" anchorCtr="0">
            <a:noAutofit/>
          </a:bodyPr>
          <a:lstStyle>
            <a:lvl1pPr algn="ctr" fontAlgn="t">
              <a:defRPr sz="60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806" y="3695459"/>
            <a:ext cx="10675088" cy="748966"/>
          </a:xfrm>
        </p:spPr>
        <p:txBody>
          <a:bodyPr>
            <a:normAutofit/>
          </a:bodyPr>
          <a:lstStyle>
            <a:lvl1pPr marL="0" indent="0" algn="ctr">
              <a:buNone/>
              <a:defRPr sz="26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6223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 marL="685800" indent="-228600">
              <a:buClr>
                <a:schemeClr val="accent3"/>
              </a:buClr>
              <a:buFont typeface="Arial" panose="020B0604020202020204" pitchFamily="34" charset="0"/>
              <a:buChar char="•"/>
              <a:defRPr baseline="0">
                <a:solidFill>
                  <a:schemeClr val="tx1"/>
                </a:solidFill>
              </a:defRPr>
            </a:lvl2pPr>
            <a:lvl3pPr>
              <a:defRPr baseline="0">
                <a:solidFill>
                  <a:schemeClr val="tx1"/>
                </a:solidFill>
              </a:defRPr>
            </a:lvl3pPr>
            <a:lvl4pPr>
              <a:buClr>
                <a:schemeClr val="accent4"/>
              </a:buClr>
              <a:defRPr baseline="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997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1792" y="1205607"/>
            <a:ext cx="5533322" cy="5172044"/>
          </a:xfrm>
        </p:spPr>
        <p:txBody>
          <a:bodyPr/>
          <a:lstStyle>
            <a:lvl2pPr>
              <a:buClr>
                <a:schemeClr val="accent3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4"/>
              </a:buClr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5094" y="1205607"/>
            <a:ext cx="5516925" cy="5172044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  <a:lvl2pPr>
              <a:buClr>
                <a:schemeClr val="accent3"/>
              </a:buClr>
              <a:defRPr baseline="0">
                <a:solidFill>
                  <a:schemeClr val="tx1"/>
                </a:solidFill>
              </a:defRPr>
            </a:lvl2pPr>
            <a:lvl3pPr>
              <a:defRPr baseline="0">
                <a:solidFill>
                  <a:schemeClr val="tx1"/>
                </a:solidFill>
              </a:defRPr>
            </a:lvl3pPr>
            <a:lvl4pPr>
              <a:buClr>
                <a:schemeClr val="accent4"/>
              </a:buClr>
              <a:defRPr baseline="0">
                <a:solidFill>
                  <a:schemeClr val="tx1"/>
                </a:solidFill>
              </a:defRPr>
            </a:lvl4pPr>
            <a:lvl5pPr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21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8633" y="1223682"/>
            <a:ext cx="10690893" cy="1775012"/>
          </a:xfrm>
        </p:spPr>
        <p:txBody>
          <a:bodyPr anchor="t" anchorCtr="0">
            <a:noAutofit/>
          </a:bodyPr>
          <a:lstStyle>
            <a:lvl1pPr algn="ctr" fontAlgn="t">
              <a:defRPr sz="60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633" y="3025588"/>
            <a:ext cx="10690893" cy="1147709"/>
          </a:xfrm>
        </p:spPr>
        <p:txBody>
          <a:bodyPr>
            <a:normAutofit/>
          </a:bodyPr>
          <a:lstStyle>
            <a:lvl1pPr marL="0" indent="0" algn="ctr">
              <a:buNone/>
              <a:defRPr sz="2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450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793" y="0"/>
            <a:ext cx="11080227" cy="12056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1793" y="1205607"/>
            <a:ext cx="11080226" cy="48132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89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4" r:id="rId3"/>
    <p:sldLayoutId id="2147483650" r:id="rId4"/>
    <p:sldLayoutId id="2147483652" r:id="rId5"/>
    <p:sldLayoutId id="214748365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Tx/>
        <a:buNone/>
        <a:defRPr sz="3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893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40F93-DC17-F5DE-2FDF-7652FB8A0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 goes here two lines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A6FC21-6F93-12C7-92AF-6F66AC0B9C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Subtitle for presentation</a:t>
            </a:r>
          </a:p>
        </p:txBody>
      </p:sp>
    </p:spTree>
    <p:extLst>
      <p:ext uri="{BB962C8B-B14F-4D97-AF65-F5344CB8AC3E}">
        <p14:creationId xmlns:p14="http://schemas.microsoft.com/office/powerpoint/2010/main" val="71431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74798-4EC5-9640-9E12-96B245340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806" y="1929161"/>
            <a:ext cx="10675087" cy="1750036"/>
          </a:xfrm>
        </p:spPr>
        <p:txBody>
          <a:bodyPr/>
          <a:lstStyle/>
          <a:p>
            <a:r>
              <a:rPr lang="en-US" dirty="0"/>
              <a:t>Section divider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36A32-3C29-E147-8C53-DC2333564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43806" y="2930231"/>
            <a:ext cx="10675088" cy="748966"/>
          </a:xfrm>
        </p:spPr>
        <p:txBody>
          <a:bodyPr/>
          <a:lstStyle/>
          <a:p>
            <a:r>
              <a:rPr lang="en-US" dirty="0"/>
              <a:t>Secondary copy</a:t>
            </a:r>
          </a:p>
        </p:txBody>
      </p:sp>
    </p:spTree>
    <p:extLst>
      <p:ext uri="{BB962C8B-B14F-4D97-AF65-F5344CB8AC3E}">
        <p14:creationId xmlns:p14="http://schemas.microsoft.com/office/powerpoint/2010/main" val="2225083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 for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Text Line 1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Text Line 2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Text Line 3</a:t>
            </a:r>
          </a:p>
          <a:p>
            <a:pPr lvl="3"/>
            <a:r>
              <a:rPr lang="en-US" dirty="0">
                <a:solidFill>
                  <a:schemeClr val="tx1"/>
                </a:solidFill>
              </a:rPr>
              <a:t>Text Line 4</a:t>
            </a:r>
          </a:p>
          <a:p>
            <a:pPr lvl="4"/>
            <a:r>
              <a:rPr lang="en-US" dirty="0">
                <a:solidFill>
                  <a:schemeClr val="tx1"/>
                </a:solidFill>
              </a:rPr>
              <a:t>Text Line 5</a:t>
            </a:r>
          </a:p>
        </p:txBody>
      </p:sp>
    </p:spTree>
    <p:extLst>
      <p:ext uri="{BB962C8B-B14F-4D97-AF65-F5344CB8AC3E}">
        <p14:creationId xmlns:p14="http://schemas.microsoft.com/office/powerpoint/2010/main" val="200009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 for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Text Line 1</a:t>
            </a:r>
          </a:p>
          <a:p>
            <a:pPr lvl="1"/>
            <a:r>
              <a:rPr lang="en-US" dirty="0"/>
              <a:t>Text Line 2</a:t>
            </a:r>
          </a:p>
          <a:p>
            <a:pPr lvl="2"/>
            <a:r>
              <a:rPr lang="en-US" dirty="0"/>
              <a:t>Text Line 3</a:t>
            </a:r>
          </a:p>
          <a:p>
            <a:pPr lvl="3"/>
            <a:r>
              <a:rPr lang="en-US" dirty="0"/>
              <a:t>Text Line 4</a:t>
            </a:r>
          </a:p>
          <a:p>
            <a:pPr lvl="4"/>
            <a:r>
              <a:rPr lang="en-US" dirty="0"/>
              <a:t>Text Line 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Text Line 1</a:t>
            </a:r>
          </a:p>
          <a:p>
            <a:pPr lvl="1"/>
            <a:r>
              <a:rPr lang="en-US" dirty="0"/>
              <a:t>Text Line 2</a:t>
            </a:r>
          </a:p>
          <a:p>
            <a:pPr lvl="2"/>
            <a:r>
              <a:rPr lang="en-US" dirty="0"/>
              <a:t>Text Line 3</a:t>
            </a:r>
          </a:p>
          <a:p>
            <a:pPr lvl="3"/>
            <a:r>
              <a:rPr lang="en-US" dirty="0"/>
              <a:t>Text Line 4</a:t>
            </a:r>
          </a:p>
          <a:p>
            <a:pPr lvl="4"/>
            <a:r>
              <a:rPr lang="en-US" dirty="0"/>
              <a:t>Text Line 5</a:t>
            </a:r>
          </a:p>
        </p:txBody>
      </p:sp>
    </p:spTree>
    <p:extLst>
      <p:ext uri="{BB962C8B-B14F-4D97-AF65-F5344CB8AC3E}">
        <p14:creationId xmlns:p14="http://schemas.microsoft.com/office/powerpoint/2010/main" val="852626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DDC67-28BD-A342-9C47-FEFFB6D4D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18648"/>
            <a:ext cx="12192000" cy="973951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38E5C-67DC-0F46-8996-50AC12860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3319494"/>
            <a:ext cx="12192000" cy="1147709"/>
          </a:xfrm>
        </p:spPr>
        <p:txBody>
          <a:bodyPr>
            <a:normAutofit/>
          </a:bodyPr>
          <a:lstStyle/>
          <a:p>
            <a:r>
              <a:rPr lang="en-US" dirty="0"/>
              <a:t>Please complete your session evaluations in the mobile app. </a:t>
            </a:r>
          </a:p>
        </p:txBody>
      </p:sp>
    </p:spTree>
    <p:extLst>
      <p:ext uri="{BB962C8B-B14F-4D97-AF65-F5344CB8AC3E}">
        <p14:creationId xmlns:p14="http://schemas.microsoft.com/office/powerpoint/2010/main" val="2601479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ra_DataScienceNow">
      <a:dk1>
        <a:srgbClr val="54555A"/>
      </a:dk1>
      <a:lt1>
        <a:srgbClr val="FFFFFF"/>
      </a:lt1>
      <a:dk2>
        <a:srgbClr val="AAA8AA"/>
      </a:dk2>
      <a:lt2>
        <a:srgbClr val="E5E4E6"/>
      </a:lt2>
      <a:accent1>
        <a:srgbClr val="006FA1"/>
      </a:accent1>
      <a:accent2>
        <a:srgbClr val="009FDD"/>
      </a:accent2>
      <a:accent3>
        <a:srgbClr val="AB672A"/>
      </a:accent3>
      <a:accent4>
        <a:srgbClr val="EA8923"/>
      </a:accent4>
      <a:accent5>
        <a:srgbClr val="E8B37F"/>
      </a:accent5>
      <a:accent6>
        <a:srgbClr val="F8DCBD"/>
      </a:accent6>
      <a:hlink>
        <a:srgbClr val="EA8A23"/>
      </a:hlink>
      <a:folHlink>
        <a:srgbClr val="54555A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63D9F8F-1677-3447-85D5-B26F96C20D90}" vid="{B5B72764-489D-3245-8A0F-B1DB79F10EF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Apra_1294127-24_DataScienceNow_PPT</Template>
  <TotalTime>1</TotalTime>
  <Words>79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Corbel</vt:lpstr>
      <vt:lpstr>Office Theme</vt:lpstr>
      <vt:lpstr>PowerPoint Presentation</vt:lpstr>
      <vt:lpstr>Section title goes here two lines</vt:lpstr>
      <vt:lpstr>Section divider</vt:lpstr>
      <vt:lpstr>Slide Title for Presentation</vt:lpstr>
      <vt:lpstr>Slide Title for Presentation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Kelly, Kara</dc:creator>
  <cp:lastModifiedBy>Kelly, Kara</cp:lastModifiedBy>
  <cp:revision>1</cp:revision>
  <dcterms:created xsi:type="dcterms:W3CDTF">2024-03-12T14:22:59Z</dcterms:created>
  <dcterms:modified xsi:type="dcterms:W3CDTF">2024-03-12T14:24:24Z</dcterms:modified>
</cp:coreProperties>
</file>